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40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Що значить </a:t>
            </a:r>
            <a:r>
              <a:rPr lang="en-US" dirty="0" smtClean="0"/>
              <a:t>HTML5</a:t>
            </a:r>
            <a:endParaRPr lang="uk-UA" dirty="0" smtClean="0"/>
          </a:p>
          <a:p>
            <a:r>
              <a:rPr lang="uk-UA" dirty="0" smtClean="0"/>
              <a:t>Нові теги</a:t>
            </a:r>
          </a:p>
          <a:p>
            <a:r>
              <a:rPr lang="uk-UA" dirty="0" smtClean="0"/>
              <a:t>Векторна графіка</a:t>
            </a:r>
          </a:p>
          <a:p>
            <a:r>
              <a:rPr lang="en-US" dirty="0" smtClean="0"/>
              <a:t>HTML5 </a:t>
            </a:r>
            <a:r>
              <a:rPr lang="en-US" dirty="0"/>
              <a:t>API </a:t>
            </a:r>
            <a:endParaRPr lang="en-US" dirty="0" smtClean="0"/>
          </a:p>
          <a:p>
            <a:r>
              <a:rPr lang="uk-UA" dirty="0"/>
              <a:t>Збереження даних на стороні </a:t>
            </a:r>
            <a:r>
              <a:rPr lang="uk-UA" dirty="0" smtClean="0"/>
              <a:t>клієнта</a:t>
            </a:r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uk-UA" dirty="0"/>
              <a:t>Що значить </a:t>
            </a:r>
            <a:r>
              <a:rPr lang="en-US" dirty="0"/>
              <a:t>HTML5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Geolocation</a:t>
            </a:r>
            <a:endParaRPr lang="en-US" dirty="0"/>
          </a:p>
          <a:p>
            <a:r>
              <a:rPr lang="en-US" dirty="0" smtClean="0"/>
              <a:t>History</a:t>
            </a:r>
            <a:endParaRPr lang="en-US" dirty="0"/>
          </a:p>
          <a:p>
            <a:r>
              <a:rPr lang="en-US" dirty="0" err="1" smtClean="0"/>
              <a:t>Drag&amp;Drop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7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Нові теги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err="1"/>
              <a:t>Аrticle</a:t>
            </a:r>
            <a:r>
              <a:rPr lang="ru-RU" dirty="0"/>
              <a:t> - контейнер для </a:t>
            </a:r>
            <a:r>
              <a:rPr lang="ru-RU" dirty="0" err="1"/>
              <a:t>вмісту</a:t>
            </a:r>
            <a:r>
              <a:rPr lang="ru-RU" dirty="0"/>
              <a:t> </a:t>
            </a:r>
            <a:r>
              <a:rPr lang="ru-RU" dirty="0" err="1"/>
              <a:t>новини</a:t>
            </a:r>
            <a:r>
              <a:rPr lang="ru-RU" dirty="0"/>
              <a:t>, </a:t>
            </a:r>
            <a:r>
              <a:rPr lang="ru-RU" dirty="0" err="1"/>
              <a:t>статті</a:t>
            </a:r>
            <a:r>
              <a:rPr lang="ru-RU" dirty="0"/>
              <a:t> та </a:t>
            </a:r>
            <a:r>
              <a:rPr lang="ru-RU" dirty="0" err="1"/>
              <a:t>іншого</a:t>
            </a:r>
            <a:r>
              <a:rPr lang="ru-RU" dirty="0"/>
              <a:t>. </a:t>
            </a:r>
            <a:r>
              <a:rPr lang="ru-RU" dirty="0" err="1"/>
              <a:t>Основний</a:t>
            </a:r>
            <a:r>
              <a:rPr lang="ru-RU" dirty="0"/>
              <a:t> контент </a:t>
            </a:r>
            <a:r>
              <a:rPr lang="ru-RU" dirty="0" err="1"/>
              <a:t>сторінки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Aside</a:t>
            </a:r>
            <a:r>
              <a:rPr lang="ru-RU" dirty="0" smtClean="0"/>
              <a:t> </a:t>
            </a:r>
            <a:r>
              <a:rPr lang="ru-RU" dirty="0"/>
              <a:t>- контейнер для </a:t>
            </a:r>
            <a:r>
              <a:rPr lang="ru-RU" dirty="0" err="1"/>
              <a:t>допоміжних</a:t>
            </a:r>
            <a:r>
              <a:rPr lang="ru-RU" dirty="0"/>
              <a:t> </a:t>
            </a:r>
            <a:r>
              <a:rPr lang="ru-RU" dirty="0" err="1"/>
              <a:t>елементів</a:t>
            </a:r>
            <a:r>
              <a:rPr lang="ru-RU" dirty="0"/>
              <a:t> </a:t>
            </a:r>
            <a:r>
              <a:rPr lang="ru-RU" dirty="0" err="1"/>
              <a:t>управління</a:t>
            </a:r>
            <a:r>
              <a:rPr lang="ru-RU" dirty="0"/>
              <a:t>. </a:t>
            </a:r>
            <a:r>
              <a:rPr lang="ru-RU" dirty="0" err="1"/>
              <a:t>Наприклад</a:t>
            </a:r>
            <a:r>
              <a:rPr lang="ru-RU" dirty="0"/>
              <a:t>, список рубрик, схожих </a:t>
            </a:r>
            <a:r>
              <a:rPr lang="ru-RU" dirty="0" err="1"/>
              <a:t>матерьялов</a:t>
            </a:r>
            <a:r>
              <a:rPr lang="ru-RU" dirty="0"/>
              <a:t> та </a:t>
            </a:r>
            <a:r>
              <a:rPr lang="ru-RU" dirty="0" err="1"/>
              <a:t>інше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Footer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dirty="0" err="1"/>
              <a:t>підвал</a:t>
            </a:r>
            <a:r>
              <a:rPr lang="ru-RU" dirty="0"/>
              <a:t> сайту. </a:t>
            </a:r>
            <a:r>
              <a:rPr lang="ru-RU" dirty="0" err="1"/>
              <a:t>Підвал</a:t>
            </a:r>
            <a:r>
              <a:rPr lang="ru-RU" dirty="0"/>
              <a:t> </a:t>
            </a:r>
            <a:r>
              <a:rPr lang="ru-RU" dirty="0" err="1"/>
              <a:t>він</a:t>
            </a:r>
            <a:r>
              <a:rPr lang="ru-RU" dirty="0"/>
              <a:t> і </a:t>
            </a:r>
            <a:r>
              <a:rPr lang="ru-RU" dirty="0" err="1"/>
              <a:t>є</a:t>
            </a:r>
            <a:r>
              <a:rPr lang="ru-RU" dirty="0"/>
              <a:t>, один на </a:t>
            </a:r>
            <a:r>
              <a:rPr lang="ru-RU" dirty="0" err="1"/>
              <a:t>сторінці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Header</a:t>
            </a:r>
            <a:r>
              <a:rPr lang="ru-RU" dirty="0" smtClean="0"/>
              <a:t> </a:t>
            </a:r>
            <a:r>
              <a:rPr lang="ru-RU" dirty="0"/>
              <a:t>- шапка сайту. </a:t>
            </a:r>
            <a:r>
              <a:rPr lang="ru-RU" dirty="0" err="1"/>
              <a:t>Зазвичай</a:t>
            </a:r>
            <a:r>
              <a:rPr lang="ru-RU" dirty="0"/>
              <a:t>, </a:t>
            </a:r>
            <a:r>
              <a:rPr lang="ru-RU" dirty="0" err="1"/>
              <a:t>використовується</a:t>
            </a:r>
            <a:r>
              <a:rPr lang="ru-RU" dirty="0"/>
              <a:t> для шапки сайту. </a:t>
            </a:r>
            <a:r>
              <a:rPr lang="ru-RU" dirty="0" err="1"/>
              <a:t>Є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варіанти</a:t>
            </a:r>
            <a:r>
              <a:rPr lang="ru-RU" dirty="0"/>
              <a:t>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цього</a:t>
            </a:r>
            <a:r>
              <a:rPr lang="ru-RU" dirty="0"/>
              <a:t> тега з </a:t>
            </a:r>
            <a:r>
              <a:rPr lang="ru-RU" dirty="0" err="1"/>
              <a:t>декількома</a:t>
            </a:r>
            <a:r>
              <a:rPr lang="ru-RU" dirty="0"/>
              <a:t> </a:t>
            </a:r>
            <a:r>
              <a:rPr lang="ru-RU" dirty="0" err="1"/>
              <a:t>входженнями</a:t>
            </a:r>
            <a:r>
              <a:rPr lang="ru-RU" dirty="0"/>
              <a:t> на </a:t>
            </a:r>
            <a:r>
              <a:rPr lang="ru-RU" dirty="0" err="1" smtClean="0"/>
              <a:t>сторінці</a:t>
            </a:r>
            <a:endParaRPr lang="ru-RU" dirty="0" smtClean="0"/>
          </a:p>
          <a:p>
            <a:r>
              <a:rPr lang="ru-RU" dirty="0" err="1" smtClean="0"/>
              <a:t>Nav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dirty="0" err="1"/>
              <a:t>навігаційна</a:t>
            </a:r>
            <a:r>
              <a:rPr lang="ru-RU" dirty="0"/>
              <a:t> </a:t>
            </a:r>
            <a:r>
              <a:rPr lang="ru-RU" dirty="0" err="1"/>
              <a:t>ланцюжок</a:t>
            </a:r>
            <a:r>
              <a:rPr lang="ru-RU" dirty="0"/>
              <a:t>. У </a:t>
            </a:r>
            <a:r>
              <a:rPr lang="ru-RU" dirty="0" err="1"/>
              <a:t>шапці</a:t>
            </a:r>
            <a:r>
              <a:rPr lang="ru-RU" dirty="0"/>
              <a:t> сайту і в </a:t>
            </a:r>
            <a:r>
              <a:rPr lang="ru-RU" dirty="0" err="1"/>
              <a:t>підвалі</a:t>
            </a:r>
            <a:r>
              <a:rPr lang="ru-RU" dirty="0"/>
              <a:t>, </a:t>
            </a:r>
            <a:r>
              <a:rPr lang="ru-RU" dirty="0" err="1"/>
              <a:t>наприклад</a:t>
            </a:r>
            <a:r>
              <a:rPr lang="ru-RU" dirty="0"/>
              <a:t>. На </a:t>
            </a:r>
            <a:r>
              <a:rPr lang="ru-RU" dirty="0" err="1"/>
              <a:t>сторінці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входжень</a:t>
            </a:r>
            <a:r>
              <a:rPr lang="ru-RU" dirty="0"/>
              <a:t> </a:t>
            </a:r>
            <a:r>
              <a:rPr lang="ru-RU" dirty="0" err="1"/>
              <a:t>тегів</a:t>
            </a:r>
            <a:r>
              <a:rPr lang="ru-RU" dirty="0"/>
              <a:t> </a:t>
            </a:r>
            <a:r>
              <a:rPr lang="ru-RU" dirty="0" err="1"/>
              <a:t>nav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Section</a:t>
            </a:r>
            <a:r>
              <a:rPr lang="ru-RU" dirty="0" smtClean="0"/>
              <a:t> </a:t>
            </a:r>
            <a:r>
              <a:rPr lang="ru-RU" dirty="0"/>
              <a:t>- контейнер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застосовуватися</a:t>
            </a:r>
            <a:r>
              <a:rPr lang="ru-RU" dirty="0"/>
              <a:t> на </a:t>
            </a:r>
            <a:r>
              <a:rPr lang="ru-RU" dirty="0" err="1"/>
              <a:t>сторінці</a:t>
            </a:r>
            <a:r>
              <a:rPr lang="ru-RU" dirty="0"/>
              <a:t> </a:t>
            </a:r>
            <a:r>
              <a:rPr lang="ru-RU" dirty="0" err="1"/>
              <a:t>тізерів</a:t>
            </a:r>
            <a:r>
              <a:rPr lang="ru-RU" dirty="0"/>
              <a:t> новин, </a:t>
            </a:r>
            <a:r>
              <a:rPr lang="ru-RU" dirty="0" err="1"/>
              <a:t>наприклад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Figure</a:t>
            </a:r>
            <a:r>
              <a:rPr lang="ru-RU" dirty="0" smtClean="0"/>
              <a:t> </a:t>
            </a:r>
            <a:r>
              <a:rPr lang="ru-RU" dirty="0"/>
              <a:t>- контейнер для </a:t>
            </a:r>
            <a:r>
              <a:rPr lang="ru-RU" dirty="0" err="1" smtClean="0"/>
              <a:t>групування</a:t>
            </a:r>
            <a:r>
              <a:rPr lang="ru-RU" dirty="0" smtClean="0"/>
              <a:t> </a:t>
            </a:r>
            <a:r>
              <a:rPr lang="ru-RU" dirty="0" err="1" smtClean="0"/>
              <a:t>деяких</a:t>
            </a:r>
            <a:r>
              <a:rPr lang="ru-RU" dirty="0" smtClean="0"/>
              <a:t> </a:t>
            </a:r>
            <a:r>
              <a:rPr lang="ru-RU" dirty="0" err="1"/>
              <a:t>елементів</a:t>
            </a:r>
            <a:r>
              <a:rPr lang="ru-RU" dirty="0"/>
              <a:t> в один </a:t>
            </a:r>
            <a:r>
              <a:rPr lang="ru-RU" dirty="0" err="1"/>
              <a:t>логічний</a:t>
            </a:r>
            <a:r>
              <a:rPr lang="ru-RU" dirty="0"/>
              <a:t> </a:t>
            </a:r>
            <a:r>
              <a:rPr lang="ru-RU" dirty="0" err="1"/>
              <a:t>об'єкт</a:t>
            </a:r>
            <a:r>
              <a:rPr lang="ru-RU" dirty="0"/>
              <a:t> </a:t>
            </a:r>
            <a:r>
              <a:rPr lang="ru-RU" dirty="0" err="1"/>
              <a:t>інформації</a:t>
            </a:r>
            <a:r>
              <a:rPr lang="ru-RU" dirty="0" smtClean="0"/>
              <a:t>. </a:t>
            </a:r>
          </a:p>
          <a:p>
            <a:r>
              <a:rPr lang="ru-RU" dirty="0" err="1" smtClean="0"/>
              <a:t>Figcaption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dirty="0" err="1"/>
              <a:t>опис</a:t>
            </a:r>
            <a:r>
              <a:rPr lang="ru-RU" dirty="0"/>
              <a:t> контейнера </a:t>
            </a:r>
            <a:r>
              <a:rPr lang="ru-RU" dirty="0" err="1"/>
              <a:t>Figure</a:t>
            </a:r>
            <a:r>
              <a:rPr lang="ru-RU" dirty="0"/>
              <a:t>, повинен </a:t>
            </a:r>
            <a:r>
              <a:rPr lang="ru-RU" dirty="0" err="1"/>
              <a:t>знаходитися</a:t>
            </a:r>
            <a:r>
              <a:rPr lang="ru-RU" dirty="0"/>
              <a:t> в </a:t>
            </a:r>
            <a:r>
              <a:rPr lang="ru-RU" dirty="0" err="1"/>
              <a:t>першій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останній</a:t>
            </a:r>
            <a:r>
              <a:rPr lang="ru-RU" dirty="0"/>
              <a:t> </a:t>
            </a:r>
            <a:r>
              <a:rPr lang="ru-RU" dirty="0" err="1"/>
              <a:t>позиціях</a:t>
            </a:r>
            <a:r>
              <a:rPr lang="ru-R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127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Медіа теги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smtClean="0"/>
              <a:t>udio</a:t>
            </a:r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ideo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9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Векторна графіка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&lt;canvas&gt;</a:t>
            </a:r>
          </a:p>
          <a:p>
            <a:r>
              <a:rPr lang="en-US" dirty="0" err="1" smtClean="0"/>
              <a:t>svg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8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API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Geolocation</a:t>
            </a:r>
            <a:endParaRPr lang="en-US" dirty="0"/>
          </a:p>
          <a:p>
            <a:r>
              <a:rPr lang="en-US" dirty="0" smtClean="0"/>
              <a:t>History</a:t>
            </a:r>
            <a:endParaRPr lang="en-US" dirty="0"/>
          </a:p>
          <a:p>
            <a:r>
              <a:rPr lang="en-US" dirty="0" err="1" smtClean="0"/>
              <a:t>Drag&amp;Drop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Збереження даних на стороні </a:t>
            </a:r>
            <a:r>
              <a:rPr lang="uk-UA" dirty="0" smtClean="0"/>
              <a:t>клієнта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Session Storage</a:t>
            </a:r>
          </a:p>
          <a:p>
            <a:r>
              <a:rPr lang="en-US" dirty="0"/>
              <a:t>Local Storage</a:t>
            </a:r>
          </a:p>
          <a:p>
            <a:r>
              <a:rPr lang="en-US" dirty="0" err="1" smtClean="0"/>
              <a:t>IndexedDB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46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53</TotalTime>
  <Words>189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HTML5</vt:lpstr>
      <vt:lpstr>Про що йтиме мова? </vt:lpstr>
      <vt:lpstr>Що значить HTML5</vt:lpstr>
      <vt:lpstr>Нові теги </vt:lpstr>
      <vt:lpstr>Медіа теги</vt:lpstr>
      <vt:lpstr>Векторна графіка </vt:lpstr>
      <vt:lpstr>HTML5 API  </vt:lpstr>
      <vt:lpstr>Збереження даних на стороні клієнта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Andriy Zherdiy</dc:creator>
  <cp:lastModifiedBy>Andriy Zherdiy</cp:lastModifiedBy>
  <cp:revision>4</cp:revision>
  <dcterms:created xsi:type="dcterms:W3CDTF">2016-10-22T06:23:46Z</dcterms:created>
  <dcterms:modified xsi:type="dcterms:W3CDTF">2016-10-22T07:17:21Z</dcterms:modified>
</cp:coreProperties>
</file>